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2" r:id="rId4"/>
    <p:sldId id="266" r:id="rId5"/>
    <p:sldId id="259" r:id="rId6"/>
    <p:sldId id="260" r:id="rId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banam509@outlook.com" initials="S" lastIdx="3" clrIdx="0"/>
  <p:cmAuthor id="2" name="m. shobana" initials="m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-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commentAuthors" Target="commentAuthors.xml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3-09T19:16:03.139" idx="1">
    <p:pos x="3879" y="1423"/>
    <p:text>https://github.com/Vidhya252002/Group_A29_5.git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3D333-B7E1-4A35-B734-4F535EF8A5A2}" type="datetimeFigureOut">
              <a:rPr lang="en-IN" smtClean="0"/>
              <a:pPr/>
              <a:t>08-05-2023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D2FE9-F6E2-463D-BE06-6CC1B4E3BE6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D2FE9-F6E2-463D-BE06-6CC1B4E3BE6F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comments" Target="../comments/comment1.xml" /><Relationship Id="rId4" Type="http://schemas.openxmlformats.org/officeDocument/2006/relationships/hyperlink" Target="https://github.com/Shahilabanu/group_A29_5.git" TargetMode="Externa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4141"/>
            <a:ext cx="9143999" cy="513521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3813" y="3257405"/>
            <a:ext cx="527050" cy="0"/>
          </a:xfrm>
          <a:custGeom>
            <a:avLst/>
            <a:gdLst/>
            <a:ahLst/>
            <a:cxnLst/>
            <a:rect l="l" t="t" r="r" b="b"/>
            <a:pathLst>
              <a:path w="527050">
                <a:moveTo>
                  <a:pt x="0" y="0"/>
                </a:moveTo>
                <a:lnTo>
                  <a:pt x="527042" y="0"/>
                </a:lnTo>
              </a:path>
            </a:pathLst>
          </a:custGeom>
          <a:ln w="28574">
            <a:solidFill>
              <a:srgbClr val="2236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4281" y="2364680"/>
            <a:ext cx="271970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i="0" spc="-16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10.</a:t>
            </a:r>
            <a:r>
              <a:rPr sz="2400" i="0" spc="-19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i="0" spc="114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App</a:t>
            </a:r>
            <a:r>
              <a:rPr sz="2400" i="0" spc="4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i="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ic</a:t>
            </a:r>
            <a:r>
              <a:rPr sz="2400" i="0" spc="3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i="0" spc="-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tio</a:t>
            </a:r>
            <a:r>
              <a:rPr sz="2400" i="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i="0" spc="-19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i="0" spc="2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400" i="0" spc="-1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or  </a:t>
            </a:r>
            <a:r>
              <a:rPr sz="2400" i="0" spc="7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Gro</a:t>
            </a:r>
            <a:r>
              <a:rPr sz="2400" i="0" spc="6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i="0" spc="-2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i="0" spc="1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i="0" spc="7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2400" i="0" spc="-20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i="0" spc="10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De</a:t>
            </a:r>
            <a:r>
              <a:rPr sz="2400" i="0" spc="3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i="0" spc="-3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400" i="0" spc="-10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400" i="0" spc="-25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i="0" spc="1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i="0" spc="70" dirty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y</a:t>
            </a:r>
            <a:endParaRPr sz="240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3"/>
            <a:ext cx="9143999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38173"/>
            <a:ext cx="4734560" cy="4030979"/>
            <a:chOff x="0" y="638170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70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5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4734045" y="0"/>
                  </a:lnTo>
                  <a:lnTo>
                    <a:pt x="4734045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1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735" y="845798"/>
            <a:ext cx="3041650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i="0" spc="35">
                <a:latin typeface="Trebuchet MS" panose="020B0603020202020204"/>
                <a:cs typeface="Trebuchet MS" panose="020B0603020202020204"/>
              </a:rPr>
              <a:t>Application</a:t>
            </a:r>
            <a:r>
              <a:rPr sz="1500" i="0" spc="-11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i="0" spc="10">
                <a:latin typeface="Trebuchet MS" panose="020B0603020202020204"/>
                <a:cs typeface="Trebuchet MS" panose="020B0603020202020204"/>
              </a:rPr>
              <a:t>For</a:t>
            </a:r>
            <a:r>
              <a:rPr sz="1500" i="0" spc="-11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i="0" spc="40">
                <a:latin typeface="Trebuchet MS" panose="020B0603020202020204"/>
                <a:cs typeface="Trebuchet MS" panose="020B0603020202020204"/>
              </a:rPr>
              <a:t>Grocery</a:t>
            </a:r>
            <a:r>
              <a:rPr sz="1500" i="0" spc="-120">
                <a:latin typeface="Trebuchet MS" panose="020B0603020202020204"/>
                <a:cs typeface="Trebuchet MS" panose="020B0603020202020204"/>
              </a:rPr>
              <a:t> </a:t>
            </a:r>
            <a:r>
              <a:rPr sz="1500" i="0" spc="25">
                <a:latin typeface="Trebuchet MS" panose="020B0603020202020204"/>
                <a:cs typeface="Trebuchet MS" panose="020B0603020202020204"/>
              </a:rPr>
              <a:t>Delivery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1856" y="1314453"/>
            <a:ext cx="4371340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 panose="020B0602030504020204"/>
              <a:buChar char="▪"/>
              <a:tabLst>
                <a:tab pos="273685" algn="l"/>
                <a:tab pos="274955" algn="l"/>
              </a:tabLst>
            </a:pPr>
            <a:r>
              <a:rPr sz="1300" spc="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3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grocery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delivery </a:t>
            </a:r>
            <a:r>
              <a:rPr sz="13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website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application </a:t>
            </a:r>
            <a:r>
              <a:rPr sz="13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13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among </a:t>
            </a:r>
            <a:r>
              <a:rPr sz="13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best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projects </a:t>
            </a:r>
            <a:r>
              <a:rPr sz="13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13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full-stack </a:t>
            </a:r>
            <a:r>
              <a:rPr sz="13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developers </a:t>
            </a:r>
            <a:r>
              <a:rPr sz="1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3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showcase </a:t>
            </a:r>
            <a:r>
              <a:rPr sz="1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their talent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skills. You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learn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multiple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factors</a:t>
            </a:r>
            <a:r>
              <a:rPr sz="13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related</a:t>
            </a:r>
            <a:r>
              <a:rPr sz="13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large-scale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full-stack</a:t>
            </a:r>
            <a:r>
              <a:rPr sz="13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apps </a:t>
            </a:r>
            <a:r>
              <a:rPr sz="1300" spc="-3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</a:t>
            </a:r>
            <a:r>
              <a:rPr sz="13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web</a:t>
            </a:r>
            <a:r>
              <a:rPr sz="13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si</a:t>
            </a:r>
            <a:r>
              <a:rPr sz="13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3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3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sz="13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13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ak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3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ng</a:t>
            </a:r>
            <a:r>
              <a:rPr sz="13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3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3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oc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3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3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</a:t>
            </a:r>
            <a:r>
              <a:rPr sz="13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13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3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3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 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application </a:t>
            </a:r>
            <a:r>
              <a:rPr sz="13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project. </a:t>
            </a:r>
            <a:r>
              <a:rPr sz="13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It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involves </a:t>
            </a:r>
            <a:r>
              <a:rPr sz="13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back-end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knowledge </a:t>
            </a:r>
            <a:r>
              <a:rPr sz="13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helps </a:t>
            </a:r>
            <a:r>
              <a:rPr sz="13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you </a:t>
            </a:r>
            <a:r>
              <a:rPr sz="13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excel </a:t>
            </a:r>
            <a:r>
              <a:rPr sz="13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3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making </a:t>
            </a:r>
            <a:r>
              <a:rPr sz="13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major </a:t>
            </a:r>
            <a:r>
              <a:rPr sz="13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projects </a:t>
            </a:r>
            <a:r>
              <a:rPr sz="13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3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future.</a:t>
            </a:r>
            <a:endParaRPr sz="13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8" name="object 8"/>
          <p:cNvPicPr/>
          <p:nvPr/>
        </p:nvPicPr>
        <p:blipFill rotWithShape="1">
          <a:blip r:embed="rId3" cstate="print"/>
          <a:srcRect t="-6864" b="6864"/>
          <a:stretch>
            <a:fillRect/>
          </a:stretch>
        </p:blipFill>
        <p:spPr>
          <a:xfrm>
            <a:off x="-1981201" y="-400050"/>
            <a:ext cx="11125205" cy="5524498"/>
          </a:xfrm>
          <a:prstGeom prst="rect">
            <a:avLst/>
          </a:prstGeom>
        </p:spPr>
      </p:pic>
      <p:pic>
        <p:nvPicPr>
          <p:cNvPr id="10" name="object 8"/>
          <p:cNvPicPr/>
          <p:nvPr/>
        </p:nvPicPr>
        <p:blipFill rotWithShape="1">
          <a:blip r:embed="rId3" cstate="print"/>
          <a:srcRect t="-6864" b="6864"/>
          <a:stretch>
            <a:fillRect/>
          </a:stretch>
        </p:blipFill>
        <p:spPr>
          <a:xfrm>
            <a:off x="-828043" y="514350"/>
            <a:ext cx="11125205" cy="5524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133600" y="136071"/>
            <a:ext cx="11277600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381000" y="862693"/>
            <a:ext cx="5257800" cy="4267200"/>
            <a:chOff x="0" y="638170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70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5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4734045" y="0"/>
                  </a:lnTo>
                  <a:lnTo>
                    <a:pt x="4734045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1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20" y="1011941"/>
            <a:ext cx="3211265" cy="38600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rebuchet MS" panose="020B0603020202020204"/>
                <a:cs typeface="Trebuchet MS" panose="020B0603020202020204"/>
              </a:rPr>
              <a:t>YOUR PROJECT NAME</a:t>
            </a:r>
            <a:endParaRPr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C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rebuchet MS" panose="020B0603020202020204"/>
              <a:cs typeface="Trebuchet MS" panose="020B0603020202020204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-220220" y="2707820"/>
          <a:ext cx="4986020" cy="1858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17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USERNAME</a:t>
                      </a:r>
                      <a:endParaRPr lang="en-IN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NAME</a:t>
                      </a:r>
                      <a:endParaRPr lang="en-IN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BATCH</a:t>
                      </a:r>
                      <a:endParaRPr lang="en-IN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2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2108a29</a:t>
                      </a: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89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Sakila banu. M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A29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2108a299</a:t>
                      </a: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Shobana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.M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A29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2108a29</a:t>
                      </a: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92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Sneha. R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A29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2108a2</a:t>
                      </a: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104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Vidhya. M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A29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1428750"/>
            <a:ext cx="5441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i="0" spc="114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App</a:t>
            </a:r>
            <a:r>
              <a:rPr lang="en-IN" sz="2400" i="0" spc="4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lang="en-IN" sz="2400" i="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ic</a:t>
            </a:r>
            <a:r>
              <a:rPr lang="en-IN" sz="2400" i="0" spc="3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lang="en-IN" sz="2400" i="0" spc="-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tio</a:t>
            </a:r>
            <a:r>
              <a:rPr lang="en-IN" sz="2400" i="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lang="en-IN" sz="2400" i="0" spc="-19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  </a:t>
            </a:r>
            <a:r>
              <a:rPr lang="en-IN" sz="2400" i="0" spc="2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lang="en-IN" sz="2400" i="0" spc="-1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or  </a:t>
            </a:r>
            <a:r>
              <a:rPr lang="en-IN" sz="2400" i="0" spc="7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Gro</a:t>
            </a:r>
            <a:r>
              <a:rPr lang="en-IN" sz="2400" i="0" spc="6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lang="en-IN" sz="2400" i="0" spc="-2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lang="en-IN" sz="2400" i="0" spc="1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lang="en-IN" sz="2400" i="0" spc="7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lang="en-IN" sz="2400" i="0" spc="-20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IN" sz="2400" i="0" spc="10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De</a:t>
            </a:r>
            <a:r>
              <a:rPr lang="en-IN" sz="2400" i="0" spc="3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lang="en-IN" sz="2400" i="0" spc="-3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lang="en-IN" sz="2400" i="0" spc="-10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lang="en-IN" sz="2400" i="0" spc="-2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lang="en-IN" sz="2400" i="0" spc="1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lang="en-IN" sz="2400" i="0" spc="7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y</a:t>
            </a:r>
            <a:endParaRPr lang="en-IN" sz="2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647694" y="0"/>
            <a:ext cx="9791694" cy="54581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0519" y="2977069"/>
            <a:ext cx="175260" cy="1324610"/>
            <a:chOff x="270519" y="2977067"/>
            <a:chExt cx="175260" cy="1324610"/>
          </a:xfrm>
        </p:grpSpPr>
        <p:sp>
          <p:nvSpPr>
            <p:cNvPr id="4" name="object 4"/>
            <p:cNvSpPr/>
            <p:nvPr/>
          </p:nvSpPr>
          <p:spPr>
            <a:xfrm>
              <a:off x="270519" y="2977067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8149" y="3188566"/>
              <a:ext cx="0" cy="1113155"/>
            </a:xfrm>
            <a:custGeom>
              <a:avLst/>
              <a:gdLst/>
              <a:ahLst/>
              <a:cxnLst/>
              <a:rect l="l" t="t" r="r" b="b"/>
              <a:pathLst>
                <a:path h="1113154">
                  <a:moveTo>
                    <a:pt x="0" y="0"/>
                  </a:moveTo>
                  <a:lnTo>
                    <a:pt x="0" y="1112842"/>
                  </a:lnTo>
                </a:path>
              </a:pathLst>
            </a:custGeom>
            <a:ln w="12699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70519" y="225969"/>
            <a:ext cx="175260" cy="2259965"/>
            <a:chOff x="270519" y="225966"/>
            <a:chExt cx="175260" cy="2259965"/>
          </a:xfrm>
        </p:grpSpPr>
        <p:sp>
          <p:nvSpPr>
            <p:cNvPr id="7" name="object 7"/>
            <p:cNvSpPr/>
            <p:nvPr/>
          </p:nvSpPr>
          <p:spPr>
            <a:xfrm>
              <a:off x="358149" y="431889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h="2047875">
                  <a:moveTo>
                    <a:pt x="0" y="0"/>
                  </a:moveTo>
                  <a:lnTo>
                    <a:pt x="0" y="2047540"/>
                  </a:lnTo>
                </a:path>
              </a:pathLst>
            </a:custGeom>
            <a:ln w="12699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0519" y="225966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45779" y="2612493"/>
            <a:ext cx="87096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dirty="0"/>
              <a:t>  </a:t>
            </a:r>
            <a:endParaRPr sz="1400" b="1" u="sng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0506" y="317758"/>
            <a:ext cx="2224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0" spc="-8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400" i="0" spc="3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400" i="0" spc="8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sk</a:t>
            </a:r>
            <a:r>
              <a:rPr sz="1400" i="0" spc="-11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i="0" spc="-22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1400" i="0" spc="-11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i="0" spc="-14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:</a:t>
            </a:r>
            <a:r>
              <a:rPr sz="1400" i="0" spc="-14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:</a:t>
            </a:r>
            <a:r>
              <a:rPr sz="1400" i="0" spc="-114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i="0" spc="24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400" i="0" spc="10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DP</a:t>
            </a:r>
            <a:r>
              <a:rPr sz="1400" i="0" spc="-11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i="0" spc="6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400" i="0" spc="10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1400" i="0" spc="1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od</a:t>
            </a:r>
            <a:r>
              <a:rPr sz="1400" i="0" spc="1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400" i="0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le</a:t>
            </a:r>
            <a:r>
              <a:rPr sz="1400" i="0" spc="-114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i="0" spc="-135">
                <a:solidFill>
                  <a:srgbClr val="223668"/>
                </a:solidFill>
                <a:latin typeface="Trebuchet MS" panose="020B0603020202020204"/>
                <a:cs typeface="Trebuchet MS" panose="020B0603020202020204"/>
              </a:rPr>
              <a:t>1)</a:t>
            </a:r>
            <a:endParaRPr sz="14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337" y="599984"/>
            <a:ext cx="8224693" cy="38215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US" dirty="0"/>
              <a:t> </a:t>
            </a:r>
            <a:endParaRPr lang="en-US" sz="1400" b="1" u="sng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9384" y="4132446"/>
            <a:ext cx="784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            </a:t>
            </a:r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"/>
            <a:ext cx="9144000" cy="5140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3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40495" y="1407887"/>
            <a:ext cx="4812030" cy="76835"/>
          </a:xfrm>
          <a:custGeom>
            <a:avLst/>
            <a:gdLst/>
            <a:ahLst/>
            <a:cxnLst/>
            <a:rect l="l" t="t" r="r" b="b"/>
            <a:pathLst>
              <a:path w="4812030" h="76834">
                <a:moveTo>
                  <a:pt x="4811570" y="76669"/>
                </a:moveTo>
                <a:lnTo>
                  <a:pt x="0" y="76669"/>
                </a:lnTo>
                <a:lnTo>
                  <a:pt x="0" y="0"/>
                </a:lnTo>
                <a:lnTo>
                  <a:pt x="4811570" y="0"/>
                </a:lnTo>
                <a:lnTo>
                  <a:pt x="4811570" y="76669"/>
                </a:lnTo>
                <a:close/>
              </a:path>
            </a:pathLst>
          </a:custGeom>
          <a:solidFill>
            <a:srgbClr val="F0C8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2841" y="1785260"/>
            <a:ext cx="1181099" cy="11810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33328" y="613458"/>
            <a:ext cx="4819015" cy="795020"/>
          </a:xfrm>
          <a:custGeom>
            <a:avLst/>
            <a:gdLst/>
            <a:ahLst/>
            <a:cxnLst/>
            <a:rect l="l" t="t" r="r" b="b"/>
            <a:pathLst>
              <a:path w="4819015" h="795019">
                <a:moveTo>
                  <a:pt x="4818742" y="794426"/>
                </a:moveTo>
                <a:lnTo>
                  <a:pt x="0" y="794426"/>
                </a:lnTo>
                <a:lnTo>
                  <a:pt x="0" y="0"/>
                </a:lnTo>
                <a:lnTo>
                  <a:pt x="4818742" y="0"/>
                </a:lnTo>
                <a:lnTo>
                  <a:pt x="4818742" y="794426"/>
                </a:lnTo>
                <a:close/>
              </a:path>
            </a:pathLst>
          </a:custGeom>
          <a:solidFill>
            <a:srgbClr val="223668"/>
          </a:solidFill>
        </p:spPr>
        <p:txBody>
          <a:bodyPr wrap="square" lIns="0" tIns="0" rIns="0" bIns="0" rtlCol="0"/>
          <a:lstStyle/>
          <a:p>
            <a:r>
              <a:rPr lang="en-IN" i="0" spc="114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              </a:t>
            </a:r>
            <a:r>
              <a:rPr lang="en-IN" i="0" spc="114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App</a:t>
            </a:r>
            <a:r>
              <a:rPr lang="en-IN" i="0" spc="4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lang="en-IN" i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ic</a:t>
            </a:r>
            <a:r>
              <a:rPr lang="en-IN" i="0" spc="35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lang="en-IN" i="0" spc="-5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tio</a:t>
            </a:r>
            <a:r>
              <a:rPr lang="en-IN" i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lang="en-IN" i="0" spc="-19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IN" i="0" spc="2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lang="en-IN" i="0" spc="-15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or  </a:t>
            </a:r>
            <a:r>
              <a:rPr lang="en-IN" i="0" spc="7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Gro</a:t>
            </a:r>
            <a:r>
              <a:rPr lang="en-IN" i="0" spc="6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lang="en-IN" i="0" spc="-25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lang="en-IN" i="0" spc="1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lang="en-IN" i="0" spc="70" dirty="0">
                <a:solidFill>
                  <a:srgbClr val="FFC000"/>
                </a:solidFill>
                <a:latin typeface="Trebuchet MS" panose="020B0603020202020204"/>
                <a:cs typeface="Trebuchet MS" panose="020B0603020202020204"/>
              </a:rPr>
              <a:t>y</a:t>
            </a:r>
            <a:endParaRPr lang="en-IN" spc="5" dirty="0">
              <a:solidFill>
                <a:srgbClr val="FFC000"/>
              </a:solidFill>
            </a:endParaRPr>
          </a:p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382785" y="2259142"/>
            <a:ext cx="177455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b="1" i="1" u="heavy" spc="114" dirty="0">
                <a:solidFill>
                  <a:srgbClr val="C18A38"/>
                </a:solidFill>
                <a:uFill>
                  <a:solidFill>
                    <a:srgbClr val="C18A38"/>
                  </a:solidFill>
                </a:uFill>
                <a:latin typeface="Trebuchet MS" panose="020B0603020202020204"/>
                <a:cs typeface="Trebuchet MS" panose="020B0603020202020204"/>
              </a:rPr>
              <a:t>C</a:t>
            </a:r>
            <a:r>
              <a:rPr lang="en-IN" sz="1800" b="1" i="1" u="heavy" spc="50" dirty="0">
                <a:solidFill>
                  <a:srgbClr val="C18A38"/>
                </a:solidFill>
                <a:uFill>
                  <a:solidFill>
                    <a:srgbClr val="C18A38"/>
                  </a:solidFill>
                </a:uFill>
                <a:latin typeface="Trebuchet MS" panose="020B0603020202020204"/>
                <a:cs typeface="Trebuchet MS" panose="020B0603020202020204"/>
              </a:rPr>
              <a:t>l</a:t>
            </a:r>
            <a:r>
              <a:rPr lang="en-IN" sz="1800" b="1" i="1" u="heavy" spc="-25" dirty="0">
                <a:solidFill>
                  <a:srgbClr val="C18A38"/>
                </a:solidFill>
                <a:uFill>
                  <a:solidFill>
                    <a:srgbClr val="C18A38"/>
                  </a:solidFill>
                </a:uFill>
                <a:latin typeface="Trebuchet MS" panose="020B0603020202020204"/>
                <a:cs typeface="Trebuchet MS" panose="020B0603020202020204"/>
              </a:rPr>
              <a:t>ic</a:t>
            </a:r>
            <a:r>
              <a:rPr lang="en-IN" sz="1800" b="1" i="1" u="heavy" spc="50" dirty="0">
                <a:solidFill>
                  <a:srgbClr val="C18A38"/>
                </a:solidFill>
                <a:uFill>
                  <a:solidFill>
                    <a:srgbClr val="C18A38"/>
                  </a:solidFill>
                </a:uFill>
                <a:latin typeface="Trebuchet MS" panose="020B0603020202020204"/>
                <a:cs typeface="Trebuchet MS" panose="020B0603020202020204"/>
              </a:rPr>
              <a:t>k</a:t>
            </a:r>
            <a:r>
              <a:rPr lang="en-IN" sz="1800" b="1" i="1" u="heavy" spc="-140" dirty="0">
                <a:solidFill>
                  <a:srgbClr val="C18A38"/>
                </a:solidFill>
                <a:uFill>
                  <a:solidFill>
                    <a:srgbClr val="C18A38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IN" sz="1800" b="1" i="1" u="heavy" spc="-10" dirty="0">
                <a:solidFill>
                  <a:srgbClr val="C18A38"/>
                </a:solidFill>
                <a:uFill>
                  <a:solidFill>
                    <a:srgbClr val="C18A38"/>
                  </a:solidFill>
                </a:uFill>
                <a:latin typeface="Trebuchet MS" panose="020B0603020202020204"/>
                <a:cs typeface="Trebuchet MS" panose="020B0603020202020204"/>
                <a:hlinkClick r:id="rId4" action="ppaction://hlinkfile"/>
              </a:rPr>
              <a:t>her</a:t>
            </a:r>
            <a:r>
              <a:rPr lang="en-IN" sz="1800" b="1" i="1" u="heavy" spc="20" dirty="0">
                <a:solidFill>
                  <a:srgbClr val="C18A38"/>
                </a:solidFill>
                <a:uFill>
                  <a:solidFill>
                    <a:srgbClr val="C18A38"/>
                  </a:solidFill>
                </a:uFill>
                <a:latin typeface="Trebuchet MS" panose="020B0603020202020204"/>
                <a:cs typeface="Trebuchet MS" panose="020B0603020202020204"/>
                <a:hlinkClick r:id="rId4" action="ppaction://hlinkfile"/>
              </a:rPr>
              <a:t>e</a:t>
            </a:r>
            <a:endParaRPr sz="18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5000" y="850667"/>
            <a:ext cx="58674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1205" marR="796290" indent="-1105535">
              <a:lnSpc>
                <a:spcPct val="100000"/>
              </a:lnSpc>
              <a:spcBef>
                <a:spcPts val="100"/>
              </a:spcBef>
            </a:pPr>
            <a:r>
              <a:rPr lang="en-US" sz="2000" spc="5" dirty="0">
                <a:solidFill>
                  <a:srgbClr val="FFC000"/>
                </a:solidFill>
              </a:rPr>
              <a:t> delivery</a:t>
            </a:r>
            <a:endParaRPr sz="2000" spc="5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" y="3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121</Words>
  <Application>Microsoft Office PowerPoint</Application>
  <PresentationFormat>On-screen Show (16:9)</PresentationFormat>
  <Paragraphs>28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10. Application For  Grocery Delivery</vt:lpstr>
      <vt:lpstr>Application For Grocery Delivery</vt:lpstr>
      <vt:lpstr>YOUR PROJECT NAME</vt:lpstr>
      <vt:lpstr>Task 1 :: SDP (Module 1)</vt:lpstr>
      <vt:lpstr> delivery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For Grocery Delivery_Task1.pptx</dc:title>
  <dc:creator>Admin</dc:creator>
  <cp:lastModifiedBy>sneharajkumar1356@gmail.com</cp:lastModifiedBy>
  <cp:revision>18</cp:revision>
  <dcterms:created xsi:type="dcterms:W3CDTF">2023-03-06T09:49:00Z</dcterms:created>
  <dcterms:modified xsi:type="dcterms:W3CDTF">2023-05-08T04:16:32Z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ICV">
    <vt:lpwstr>17FAAEDE471046A9A8B0CE5266543AC8</vt:lpwstr>
  </property>
  <property fmtid="{D5CDD505-2E9C-101B-9397-08002B2CF9AE}" pid="4" name="KSOProductBuildVer">
    <vt:lpwstr>1033-11.2.0.11486</vt:lpwstr>
  </property>
</Properties>
</file>